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Shape 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cop4331groupeight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380900" y="96487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E03C78"/>
                </a:solidFill>
                <a:latin typeface="Indie Flower"/>
                <a:ea typeface="Indie Flower"/>
                <a:cs typeface="Indie Flower"/>
                <a:sym typeface="Indie Flower"/>
              </a:rPr>
              <a:t>Pocket Date</a:t>
            </a:r>
            <a:endParaRPr sz="7000">
              <a:solidFill>
                <a:srgbClr val="E03C78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574375" y="2877100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Mobile &amp; Web Application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50" y="1875825"/>
            <a:ext cx="1027175" cy="10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263725" y="1597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03C78"/>
                </a:solidFill>
                <a:latin typeface="Indie Flower"/>
                <a:ea typeface="Indie Flower"/>
                <a:cs typeface="Indie Flower"/>
                <a:sym typeface="Indie Flower"/>
              </a:rPr>
              <a:t>Class Diagram</a:t>
            </a:r>
            <a:endParaRPr sz="3000">
              <a:solidFill>
                <a:srgbClr val="E03C78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925" y="1219925"/>
            <a:ext cx="5871526" cy="33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612950" y="866850"/>
            <a:ext cx="5678100" cy="21761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die Flower"/>
                <a:ea typeface="Indie Flower"/>
                <a:cs typeface="Indie Flower"/>
                <a:sym typeface="Indie Flower"/>
              </a:rPr>
              <a:t>    Demo!</a:t>
            </a:r>
            <a:endParaRPr dirty="0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250" y="407425"/>
            <a:ext cx="2429100" cy="43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F09E86-BFA2-4C9F-9ABC-AA5849A02056}"/>
              </a:ext>
            </a:extLst>
          </p:cNvPr>
          <p:cNvSpPr txBox="1"/>
          <p:nvPr/>
        </p:nvSpPr>
        <p:spPr>
          <a:xfrm>
            <a:off x="771993" y="3290341"/>
            <a:ext cx="2990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http://cop4331groupeight.com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31600" y="6218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03C78"/>
                </a:solidFill>
                <a:latin typeface="Indie Flower"/>
                <a:ea typeface="Indie Flower"/>
                <a:cs typeface="Indie Flower"/>
                <a:sym typeface="Indie Flower"/>
              </a:rPr>
              <a:t>Difficulties</a:t>
            </a:r>
            <a:endParaRPr sz="3000">
              <a:solidFill>
                <a:srgbClr val="E03C78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31600" y="1608275"/>
            <a:ext cx="83919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Lack of familiarity with Android Studio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Conflicting codes slowed down the debugging process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Distance API was buggy (temporarily disabled)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Google Chrome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Matching database parameters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Displaying profile picture properly on remote server</a:t>
            </a: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Prof 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11700" y="511000"/>
            <a:ext cx="3999900" cy="4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03C78"/>
                </a:solidFill>
                <a:latin typeface="Indie Flower"/>
                <a:ea typeface="Indie Flower"/>
                <a:cs typeface="Indie Flower"/>
                <a:sym typeface="Indie Flower"/>
              </a:rPr>
              <a:t>Goals Reached</a:t>
            </a:r>
            <a:endParaRPr sz="3000">
              <a:solidFill>
                <a:srgbClr val="E03C78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 is fully functional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Implemented several custom API’s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Learned how Android Studio works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Successful chatting interface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Perform queries on a database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Developed a support system for reports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Introduced creep level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726175" y="477525"/>
            <a:ext cx="3999900" cy="41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03C78"/>
                </a:solidFill>
                <a:latin typeface="Indie Flower"/>
                <a:ea typeface="Indie Flower"/>
                <a:cs typeface="Indie Flower"/>
                <a:sym typeface="Indie Flower"/>
              </a:rPr>
              <a:t>Future Goals</a:t>
            </a:r>
            <a:endParaRPr sz="3000">
              <a:solidFill>
                <a:srgbClr val="E03C78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Distance integration based on zip code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Age preferences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Making the app look really, really good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Optimizing the website for mobile use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Incorporate and generate matching coefficients between users 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Address the issue of previously matched users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Email confirmation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Questions?</a:t>
            </a:r>
            <a:endParaRPr sz="360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062" y="470200"/>
            <a:ext cx="2933099" cy="16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25" y="2354975"/>
            <a:ext cx="2985900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100" y="2672000"/>
            <a:ext cx="3097026" cy="15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0875" y="1442463"/>
            <a:ext cx="2318010" cy="17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688" y="27480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5250" y="3517450"/>
            <a:ext cx="2466975" cy="13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die Flower"/>
                <a:ea typeface="Indie Flower"/>
                <a:cs typeface="Indie Flower"/>
                <a:sym typeface="Indie Flower"/>
              </a:rPr>
              <a:t>Development Gro</a:t>
            </a:r>
            <a:r>
              <a:rPr lang="en-US" dirty="0">
                <a:latin typeface="Indie Flower"/>
                <a:ea typeface="Indie Flower"/>
                <a:cs typeface="Indie Flower"/>
                <a:sym typeface="Indie Flower"/>
              </a:rPr>
              <a:t>up 8</a:t>
            </a:r>
            <a:endParaRPr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567750" y="0"/>
            <a:ext cx="45762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Project Manager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Henry Ton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Android Development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Austin Bryant - Lead Developer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Priyank Krishnamoorthi - Back end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Web Development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Lili Lin - Front end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Joe Hummel - Front end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Ming Jiang - Front end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Daniel Keller - Back end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Indie Flower"/>
                <a:ea typeface="Indie Flower"/>
                <a:cs typeface="Indie Flower"/>
                <a:sym typeface="Indie Flower"/>
              </a:rPr>
              <a:t>What is Pocket Date???</a:t>
            </a:r>
            <a:endParaRPr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About</a:t>
            </a:r>
            <a:endParaRPr sz="300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Pocket Date is a speed dating app that guarantees users a match. When a user hits the “match” button, he/she will be paired with one other person based on their preferences and put into a chat. The pair may then view each other’s profiles and chat with each other, or choose to unmatch and find somebody else. Rinse and repeat until you find that perfect someone!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hape 8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Lamp Stack</a:t>
            </a:r>
            <a:endParaRPr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Linux</a:t>
            </a:r>
            <a:endParaRPr sz="30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Apache</a:t>
            </a:r>
            <a:endParaRPr sz="36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MySQL</a:t>
            </a:r>
            <a:endParaRPr sz="24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PHP</a:t>
            </a:r>
            <a:endParaRPr sz="24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Mobile &amp; Web Platform</a:t>
            </a:r>
            <a:endParaRPr b="1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522250"/>
            <a:ext cx="2808000" cy="3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-"/>
            </a:pPr>
            <a:r>
              <a:rPr lang="en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Website Development: Used HTML, CSS, Javascript, PHP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-"/>
            </a:pPr>
            <a:r>
              <a:rPr lang="en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Android Development: Used Android Studio, Java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-"/>
            </a:pPr>
            <a:r>
              <a:rPr lang="en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website allows people to create and edit their account and contains information about the app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-"/>
            </a:pPr>
            <a:r>
              <a:rPr lang="en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the app, people may create, ed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" name="Shape 102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900" y="976875"/>
            <a:ext cx="4145525" cy="23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0844" y="1836450"/>
            <a:ext cx="1511343" cy="2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3C78"/>
                </a:solidFill>
                <a:latin typeface="Indie Flower"/>
                <a:ea typeface="Indie Flower"/>
                <a:cs typeface="Indie Flower"/>
                <a:sym typeface="Indie Flower"/>
              </a:rPr>
              <a:t>Technologies Used</a:t>
            </a:r>
            <a:endParaRPr>
              <a:solidFill>
                <a:srgbClr val="E03C78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Android Studio 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Chatting API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Distance API (tested)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Blocking API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Matching API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Website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Script for updating the website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Account creation 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292500" y="3956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ER Diagram</a:t>
            </a:r>
            <a:endParaRPr sz="300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375" y="1106600"/>
            <a:ext cx="6563525" cy="362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06125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03C78"/>
                </a:solidFill>
                <a:latin typeface="Indie Flower"/>
                <a:ea typeface="Indie Flower"/>
                <a:cs typeface="Indie Flower"/>
                <a:sym typeface="Indie Flower"/>
              </a:rPr>
              <a:t>Use Case Diagram</a:t>
            </a:r>
            <a:endParaRPr sz="3000">
              <a:solidFill>
                <a:srgbClr val="E03C78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150" y="631800"/>
            <a:ext cx="6015100" cy="432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330</Words>
  <Application>Microsoft Office PowerPoint</Application>
  <PresentationFormat>On-screen Show (16:9)</PresentationFormat>
  <Paragraphs>76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Indie Flower</vt:lpstr>
      <vt:lpstr>Oswald</vt:lpstr>
      <vt:lpstr>Raleway</vt:lpstr>
      <vt:lpstr>Source Code Pro</vt:lpstr>
      <vt:lpstr>Arial</vt:lpstr>
      <vt:lpstr>Modern Writer</vt:lpstr>
      <vt:lpstr>Pocket Date</vt:lpstr>
      <vt:lpstr>Development Group 8</vt:lpstr>
      <vt:lpstr>What is Pocket Date???</vt:lpstr>
      <vt:lpstr>About</vt:lpstr>
      <vt:lpstr>Lamp Stack</vt:lpstr>
      <vt:lpstr>Mobile &amp; Web Platform</vt:lpstr>
      <vt:lpstr>Technologies Used</vt:lpstr>
      <vt:lpstr>ER Diagram</vt:lpstr>
      <vt:lpstr>Use Case Diagram</vt:lpstr>
      <vt:lpstr>Class Diagram</vt:lpstr>
      <vt:lpstr>    Demo! </vt:lpstr>
      <vt:lpstr>Difficulties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Pocket Date</dc:title>
  <dc:creator>Lili Lin</dc:creator>
  <cp:lastModifiedBy>Lili Lin</cp:lastModifiedBy>
  <cp:revision>4</cp:revision>
  <dcterms:modified xsi:type="dcterms:W3CDTF">2018-04-16T17:23:08Z</dcterms:modified>
</cp:coreProperties>
</file>